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E7C5C-417C-4D75-9F61-4EDE5DCF5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7AB29E-26DC-4D78-8390-09162B37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554554-D174-4C3E-8ECF-77D797D0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3C026A-E193-4F93-BDEB-5FCB9F27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B7AF2-333C-49E3-B028-4B7820DD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4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A3A6E-308A-49B0-9130-E7FD2C69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49F1F8-F4ED-4E23-B79D-F44F1EBEE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250C01-B384-462D-9E7F-8891FD43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20CF6A-53D2-42C8-995C-1DC84FA9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60BD3F-07BB-4920-81C8-7BA65AFC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2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AE803E-854B-40ED-A277-A8E0B3701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EA5AFB-C044-4D50-AAFC-FA0939033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B3A2CF-2B26-4678-A278-6D89ABCD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9EB04F-C9FE-44BF-82A0-7FADE554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B5010-1B03-4928-BD7B-CC6FB632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8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CBEEA-BBD5-4C53-9E69-8E0C3F60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EBB8-11E4-4B17-848B-3234A861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51B17-807E-4700-9943-FC0B0183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17BA7B-FEC9-4935-A042-FF8B043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365994-9A6C-4322-A066-220A62F2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8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53270-619E-48D6-B934-E561C08D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073B3-1889-4ABC-B088-B23036FC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D1D931-0914-4469-86D3-CC5CF289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3CF090-FD77-48B0-89BC-53D0E963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ED2F8-CB12-4FB4-910C-7CDE5188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3DE0E-52FF-4F16-84F5-FF7E0EF3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A407F-7989-4A72-AF97-1558C31B2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E0F4FA-2C66-44B8-8EAA-13EA8809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0373AF-72CA-408A-BA43-1D7D588B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5590C6-EA0A-40E8-97C9-55BD5E72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6CD1E0-D0E5-4AFB-830A-9D7B053B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65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9B22A-E0AB-419A-8B50-C212B86A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235E52-27B9-4E82-8E2A-B15355EA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2D44F7-EDD7-47F3-9767-F23356F9D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D7E778-CBB7-4CEC-9519-D9156CCC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B0C5A2-0F9C-44C5-A7F3-473A17AA0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5A2490-6344-4B6D-8498-0E78D264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5011DD-3C27-4700-9308-9EDD10C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0AFB0A-4975-4F22-B993-44B9D99F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F5627-3A1B-4532-87B6-DA46F305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ADE718-C788-40E0-AC9B-4CB41AD1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3BAA75-71B6-414F-A2F0-8AD4DBFF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737E29-7E7E-415C-BD3E-ED1075A3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45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A0C17D-879D-4E36-9E2C-D638D141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F91FDF-FE3C-4D9E-95D4-B24B0930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32397-5C7C-4491-81A1-CBFDD3E0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A1519-AFE2-42EB-9B97-2DE2EE9F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C2023A-C001-4ECA-9022-779C799D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C40573-7C57-4BEE-A318-E3D102AD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A16A-0274-45AB-B62C-70D72237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637E1A-3C6B-4DF9-9AD4-3FD3DEAD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A0D482-3D89-464C-8478-52BBD0C6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98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0B4E9-3FCC-47FE-B40F-B42424D5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17C563-A1B8-40AE-861C-C23F396F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0AEA28-F478-46E7-A331-1E7968749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7DBC56-2D60-472D-80A6-9B977447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9F0B69-5BF1-4677-A271-EFAE7D4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7EC347-ED7D-4353-8182-ACF3F262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6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0F0B3B-BD1E-4396-BBF1-6525AD4E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E0F32-9DCC-460F-9173-D33F66BCB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35E73-877C-4A75-BCC9-B836B3AE3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CE9A-3EDF-4DC5-897B-42772B45147A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49835A-4CEA-4745-8A22-17E29EC6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8C2BD-17AA-4A45-8651-D1CB87C3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5ADF-7C0C-4539-83C1-31E7D5681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6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7660C-3736-4FCE-AA66-DD37DA54F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27ACBA-F5D1-4706-8FDA-6FF79C027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Zeer feestig">
            <a:extLst>
              <a:ext uri="{FF2B5EF4-FFF2-40B4-BE49-F238E27FC236}">
                <a16:creationId xmlns:a16="http://schemas.microsoft.com/office/drawing/2014/main" id="{E6E80063-0F05-4693-BC32-C5B28821F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BD91F5-E0EE-4B8B-95E7-0F571234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897" y="48117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7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Daniel Van den Doel</dc:creator>
  <cp:lastModifiedBy>Daniel Van den Doel</cp:lastModifiedBy>
  <cp:revision>2</cp:revision>
  <dcterms:created xsi:type="dcterms:W3CDTF">2021-09-13T08:03:57Z</dcterms:created>
  <dcterms:modified xsi:type="dcterms:W3CDTF">2021-09-13T08:08:29Z</dcterms:modified>
</cp:coreProperties>
</file>